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8" r:id="rId2"/>
  </p:sldIdLst>
  <p:sldSz cx="30279975" cy="21386800"/>
  <p:notesSz cx="6797675" cy="9926638"/>
  <p:defaultTextStyle>
    <a:defPPr>
      <a:defRPr lang="ko-KR"/>
    </a:defPPr>
    <a:lvl1pPr marL="0" algn="l" defTabSz="2952110" rtl="0" eaLnBrk="1" latinLnBrk="1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055" algn="l" defTabSz="2952110" rtl="0" eaLnBrk="1" latinLnBrk="1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110" algn="l" defTabSz="2952110" rtl="0" eaLnBrk="1" latinLnBrk="1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169" algn="l" defTabSz="2952110" rtl="0" eaLnBrk="1" latinLnBrk="1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224" algn="l" defTabSz="2952110" rtl="0" eaLnBrk="1" latinLnBrk="1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279" algn="l" defTabSz="2952110" rtl="0" eaLnBrk="1" latinLnBrk="1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337" algn="l" defTabSz="2952110" rtl="0" eaLnBrk="1" latinLnBrk="1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2392" algn="l" defTabSz="2952110" rtl="0" eaLnBrk="1" latinLnBrk="1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8447" algn="l" defTabSz="2952110" rtl="0" eaLnBrk="1" latinLnBrk="1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29" autoAdjust="0"/>
  </p:normalViewPr>
  <p:slideViewPr>
    <p:cSldViewPr>
      <p:cViewPr>
        <p:scale>
          <a:sx n="33" d="100"/>
          <a:sy n="33" d="100"/>
        </p:scale>
        <p:origin x="-216" y="744"/>
      </p:cViewPr>
      <p:guideLst>
        <p:guide orient="horz" pos="6736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7493C4-6E91-484F-A9DB-F0AE27F4419F}" type="datetimeFigureOut">
              <a:rPr lang="ko-KR" altLang="en-US" smtClean="0"/>
              <a:t>2014-10-31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744538"/>
            <a:ext cx="52705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C6B094-AE87-4BB4-864D-D684D3F22C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8794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6B094-AE87-4BB4-864D-D684D3F22C18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45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270998" y="6643771"/>
            <a:ext cx="25737979" cy="45843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541996" y="12119186"/>
            <a:ext cx="21195983" cy="54655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0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1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3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23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8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1F382-39EB-4696-B327-AC9E21A5EA5F}" type="datetimeFigureOut">
              <a:rPr lang="ko-KR" altLang="en-US" smtClean="0"/>
              <a:pPr/>
              <a:t>2014-10-31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8E212-BA25-42AD-BC85-0D49A99894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1F382-39EB-4696-B327-AC9E21A5EA5F}" type="datetimeFigureOut">
              <a:rPr lang="ko-KR" altLang="en-US" smtClean="0"/>
              <a:pPr/>
              <a:t>2014-10-31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8E212-BA25-42AD-BC85-0D49A99894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2698227" y="2673351"/>
            <a:ext cx="22557528" cy="5690275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015126" y="2673351"/>
            <a:ext cx="67178439" cy="5690275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1F382-39EB-4696-B327-AC9E21A5EA5F}" type="datetimeFigureOut">
              <a:rPr lang="ko-KR" altLang="en-US" smtClean="0"/>
              <a:pPr/>
              <a:t>2014-10-31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8E212-BA25-42AD-BC85-0D49A99894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1F382-39EB-4696-B327-AC9E21A5EA5F}" type="datetimeFigureOut">
              <a:rPr lang="ko-KR" altLang="en-US" smtClean="0"/>
              <a:pPr/>
              <a:t>2014-10-31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8E212-BA25-42AD-BC85-0D49A99894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91909" y="13743004"/>
            <a:ext cx="25737979" cy="4247656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391909" y="9064643"/>
            <a:ext cx="25737979" cy="4678361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055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110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169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224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279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33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2392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84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1F382-39EB-4696-B327-AC9E21A5EA5F}" type="datetimeFigureOut">
              <a:rPr lang="ko-KR" altLang="en-US" smtClean="0"/>
              <a:pPr/>
              <a:t>2014-10-31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8E212-BA25-42AD-BC85-0D49A99894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015126" y="15559889"/>
            <a:ext cx="44867985" cy="44016211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387773" y="15559889"/>
            <a:ext cx="44867982" cy="44016211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1F382-39EB-4696-B327-AC9E21A5EA5F}" type="datetimeFigureOut">
              <a:rPr lang="ko-KR" altLang="en-US" smtClean="0"/>
              <a:pPr/>
              <a:t>2014-10-31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8E212-BA25-42AD-BC85-0D49A99894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513999" y="856464"/>
            <a:ext cx="27251978" cy="3564467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513999" y="4787278"/>
            <a:ext cx="13378914" cy="1995110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055" indent="0">
              <a:buNone/>
              <a:defRPr sz="6500" b="1"/>
            </a:lvl2pPr>
            <a:lvl3pPr marL="2952110" indent="0">
              <a:buNone/>
              <a:defRPr sz="5800" b="1"/>
            </a:lvl3pPr>
            <a:lvl4pPr marL="4428169" indent="0">
              <a:buNone/>
              <a:defRPr sz="5200" b="1"/>
            </a:lvl4pPr>
            <a:lvl5pPr marL="5904224" indent="0">
              <a:buNone/>
              <a:defRPr sz="5200" b="1"/>
            </a:lvl5pPr>
            <a:lvl6pPr marL="7380279" indent="0">
              <a:buNone/>
              <a:defRPr sz="5200" b="1"/>
            </a:lvl6pPr>
            <a:lvl7pPr marL="8856337" indent="0">
              <a:buNone/>
              <a:defRPr sz="5200" b="1"/>
            </a:lvl7pPr>
            <a:lvl8pPr marL="10332392" indent="0">
              <a:buNone/>
              <a:defRPr sz="5200" b="1"/>
            </a:lvl8pPr>
            <a:lvl9pPr marL="11808447" indent="0">
              <a:buNone/>
              <a:defRPr sz="5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513999" y="6782388"/>
            <a:ext cx="13378914" cy="12322165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15381808" y="4787278"/>
            <a:ext cx="13384170" cy="1995110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055" indent="0">
              <a:buNone/>
              <a:defRPr sz="6500" b="1"/>
            </a:lvl2pPr>
            <a:lvl3pPr marL="2952110" indent="0">
              <a:buNone/>
              <a:defRPr sz="5800" b="1"/>
            </a:lvl3pPr>
            <a:lvl4pPr marL="4428169" indent="0">
              <a:buNone/>
              <a:defRPr sz="5200" b="1"/>
            </a:lvl4pPr>
            <a:lvl5pPr marL="5904224" indent="0">
              <a:buNone/>
              <a:defRPr sz="5200" b="1"/>
            </a:lvl5pPr>
            <a:lvl6pPr marL="7380279" indent="0">
              <a:buNone/>
              <a:defRPr sz="5200" b="1"/>
            </a:lvl6pPr>
            <a:lvl7pPr marL="8856337" indent="0">
              <a:buNone/>
              <a:defRPr sz="5200" b="1"/>
            </a:lvl7pPr>
            <a:lvl8pPr marL="10332392" indent="0">
              <a:buNone/>
              <a:defRPr sz="5200" b="1"/>
            </a:lvl8pPr>
            <a:lvl9pPr marL="11808447" indent="0">
              <a:buNone/>
              <a:defRPr sz="5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15381808" y="6782388"/>
            <a:ext cx="13384170" cy="12322165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1F382-39EB-4696-B327-AC9E21A5EA5F}" type="datetimeFigureOut">
              <a:rPr lang="ko-KR" altLang="en-US" smtClean="0"/>
              <a:pPr/>
              <a:t>2014-10-31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8E212-BA25-42AD-BC85-0D49A99894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1F382-39EB-4696-B327-AC9E21A5EA5F}" type="datetimeFigureOut">
              <a:rPr lang="ko-KR" altLang="en-US" smtClean="0"/>
              <a:pPr/>
              <a:t>2014-10-31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8E212-BA25-42AD-BC85-0D49A99894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1F382-39EB-4696-B327-AC9E21A5EA5F}" type="datetimeFigureOut">
              <a:rPr lang="ko-KR" altLang="en-US" smtClean="0"/>
              <a:pPr/>
              <a:t>2014-10-31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8E212-BA25-42AD-BC85-0D49A99894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514004" y="851512"/>
            <a:ext cx="9961903" cy="362387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1838629" y="851516"/>
            <a:ext cx="16927347" cy="18253041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514004" y="4475391"/>
            <a:ext cx="9961903" cy="14629167"/>
          </a:xfrm>
        </p:spPr>
        <p:txBody>
          <a:bodyPr/>
          <a:lstStyle>
            <a:lvl1pPr marL="0" indent="0">
              <a:buNone/>
              <a:defRPr sz="4500"/>
            </a:lvl1pPr>
            <a:lvl2pPr marL="1476055" indent="0">
              <a:buNone/>
              <a:defRPr sz="3900"/>
            </a:lvl2pPr>
            <a:lvl3pPr marL="2952110" indent="0">
              <a:buNone/>
              <a:defRPr sz="3200"/>
            </a:lvl3pPr>
            <a:lvl4pPr marL="4428169" indent="0">
              <a:buNone/>
              <a:defRPr sz="2900"/>
            </a:lvl4pPr>
            <a:lvl5pPr marL="5904224" indent="0">
              <a:buNone/>
              <a:defRPr sz="2900"/>
            </a:lvl5pPr>
            <a:lvl6pPr marL="7380279" indent="0">
              <a:buNone/>
              <a:defRPr sz="2900"/>
            </a:lvl6pPr>
            <a:lvl7pPr marL="8856337" indent="0">
              <a:buNone/>
              <a:defRPr sz="2900"/>
            </a:lvl7pPr>
            <a:lvl8pPr marL="10332392" indent="0">
              <a:buNone/>
              <a:defRPr sz="2900"/>
            </a:lvl8pPr>
            <a:lvl9pPr marL="11808447" indent="0">
              <a:buNone/>
              <a:defRPr sz="2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1F382-39EB-4696-B327-AC9E21A5EA5F}" type="datetimeFigureOut">
              <a:rPr lang="ko-KR" altLang="en-US" smtClean="0"/>
              <a:pPr/>
              <a:t>2014-10-31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8E212-BA25-42AD-BC85-0D49A99894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935087" y="14970760"/>
            <a:ext cx="18167985" cy="1767383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935087" y="1910950"/>
            <a:ext cx="18167985" cy="12832080"/>
          </a:xfrm>
        </p:spPr>
        <p:txBody>
          <a:bodyPr/>
          <a:lstStyle>
            <a:lvl1pPr marL="0" indent="0">
              <a:buNone/>
              <a:defRPr sz="10300"/>
            </a:lvl1pPr>
            <a:lvl2pPr marL="1476055" indent="0">
              <a:buNone/>
              <a:defRPr sz="9000"/>
            </a:lvl2pPr>
            <a:lvl3pPr marL="2952110" indent="0">
              <a:buNone/>
              <a:defRPr sz="7700"/>
            </a:lvl3pPr>
            <a:lvl4pPr marL="4428169" indent="0">
              <a:buNone/>
              <a:defRPr sz="6500"/>
            </a:lvl4pPr>
            <a:lvl5pPr marL="5904224" indent="0">
              <a:buNone/>
              <a:defRPr sz="6500"/>
            </a:lvl5pPr>
            <a:lvl6pPr marL="7380279" indent="0">
              <a:buNone/>
              <a:defRPr sz="6500"/>
            </a:lvl6pPr>
            <a:lvl7pPr marL="8856337" indent="0">
              <a:buNone/>
              <a:defRPr sz="6500"/>
            </a:lvl7pPr>
            <a:lvl8pPr marL="10332392" indent="0">
              <a:buNone/>
              <a:defRPr sz="6500"/>
            </a:lvl8pPr>
            <a:lvl9pPr marL="11808447" indent="0">
              <a:buNone/>
              <a:defRPr sz="6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935087" y="16738143"/>
            <a:ext cx="18167985" cy="2509977"/>
          </a:xfrm>
        </p:spPr>
        <p:txBody>
          <a:bodyPr/>
          <a:lstStyle>
            <a:lvl1pPr marL="0" indent="0">
              <a:buNone/>
              <a:defRPr sz="4500"/>
            </a:lvl1pPr>
            <a:lvl2pPr marL="1476055" indent="0">
              <a:buNone/>
              <a:defRPr sz="3900"/>
            </a:lvl2pPr>
            <a:lvl3pPr marL="2952110" indent="0">
              <a:buNone/>
              <a:defRPr sz="3200"/>
            </a:lvl3pPr>
            <a:lvl4pPr marL="4428169" indent="0">
              <a:buNone/>
              <a:defRPr sz="2900"/>
            </a:lvl4pPr>
            <a:lvl5pPr marL="5904224" indent="0">
              <a:buNone/>
              <a:defRPr sz="2900"/>
            </a:lvl5pPr>
            <a:lvl6pPr marL="7380279" indent="0">
              <a:buNone/>
              <a:defRPr sz="2900"/>
            </a:lvl6pPr>
            <a:lvl7pPr marL="8856337" indent="0">
              <a:buNone/>
              <a:defRPr sz="2900"/>
            </a:lvl7pPr>
            <a:lvl8pPr marL="10332392" indent="0">
              <a:buNone/>
              <a:defRPr sz="2900"/>
            </a:lvl8pPr>
            <a:lvl9pPr marL="11808447" indent="0">
              <a:buNone/>
              <a:defRPr sz="2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1F382-39EB-4696-B327-AC9E21A5EA5F}" type="datetimeFigureOut">
              <a:rPr lang="ko-KR" altLang="en-US" smtClean="0"/>
              <a:pPr/>
              <a:t>2014-10-31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8E212-BA25-42AD-BC85-0D49A99894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513999" y="856464"/>
            <a:ext cx="27251978" cy="3564467"/>
          </a:xfrm>
          <a:prstGeom prst="rect">
            <a:avLst/>
          </a:prstGeom>
        </p:spPr>
        <p:txBody>
          <a:bodyPr vert="horz" lIns="295210" tIns="147606" rIns="295210" bIns="147606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513999" y="4990258"/>
            <a:ext cx="27251978" cy="14114299"/>
          </a:xfrm>
          <a:prstGeom prst="rect">
            <a:avLst/>
          </a:prstGeom>
        </p:spPr>
        <p:txBody>
          <a:bodyPr vert="horz" lIns="295210" tIns="147606" rIns="295210" bIns="147606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1513999" y="19822400"/>
            <a:ext cx="7065328" cy="1138649"/>
          </a:xfrm>
          <a:prstGeom prst="rect">
            <a:avLst/>
          </a:prstGeom>
        </p:spPr>
        <p:txBody>
          <a:bodyPr vert="horz" lIns="295210" tIns="147606" rIns="295210" bIns="147606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1F382-39EB-4696-B327-AC9E21A5EA5F}" type="datetimeFigureOut">
              <a:rPr lang="ko-KR" altLang="en-US" smtClean="0"/>
              <a:pPr/>
              <a:t>2014-10-31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0345658" y="19822400"/>
            <a:ext cx="9588659" cy="1138649"/>
          </a:xfrm>
          <a:prstGeom prst="rect">
            <a:avLst/>
          </a:prstGeom>
        </p:spPr>
        <p:txBody>
          <a:bodyPr vert="horz" lIns="295210" tIns="147606" rIns="295210" bIns="147606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21700649" y="19822400"/>
            <a:ext cx="7065328" cy="1138649"/>
          </a:xfrm>
          <a:prstGeom prst="rect">
            <a:avLst/>
          </a:prstGeom>
        </p:spPr>
        <p:txBody>
          <a:bodyPr vert="horz" lIns="295210" tIns="147606" rIns="295210" bIns="147606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8E212-BA25-42AD-BC85-0D49A99894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2110" rtl="0" eaLnBrk="1" latinLnBrk="1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041" indent="-1107041" algn="l" defTabSz="2952110" rtl="0" eaLnBrk="1" latinLnBrk="1" hangingPunct="1">
        <a:spcBef>
          <a:spcPct val="20000"/>
        </a:spcBef>
        <a:buFont typeface="Arial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592" indent="-922536" algn="l" defTabSz="2952110" rtl="0" eaLnBrk="1" latinLnBrk="1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139" indent="-738029" algn="l" defTabSz="2952110" rtl="0" eaLnBrk="1" latinLnBrk="1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194" indent="-738029" algn="l" defTabSz="2952110" rtl="0" eaLnBrk="1" latinLnBrk="1" hangingPunct="1">
        <a:spcBef>
          <a:spcPct val="20000"/>
        </a:spcBef>
        <a:buFont typeface="Arial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253" indent="-738029" algn="l" defTabSz="2952110" rtl="0" eaLnBrk="1" latinLnBrk="1" hangingPunct="1">
        <a:spcBef>
          <a:spcPct val="20000"/>
        </a:spcBef>
        <a:buFont typeface="Arial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308" indent="-738029" algn="l" defTabSz="2952110" rtl="0" eaLnBrk="1" latinLnBrk="1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4363" indent="-738029" algn="l" defTabSz="2952110" rtl="0" eaLnBrk="1" latinLnBrk="1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0418" indent="-738029" algn="l" defTabSz="2952110" rtl="0" eaLnBrk="1" latinLnBrk="1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6476" indent="-738029" algn="l" defTabSz="2952110" rtl="0" eaLnBrk="1" latinLnBrk="1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2952110" rtl="0" eaLnBrk="1" latinLnBrk="1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055" algn="l" defTabSz="2952110" rtl="0" eaLnBrk="1" latinLnBrk="1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110" algn="l" defTabSz="2952110" rtl="0" eaLnBrk="1" latinLnBrk="1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169" algn="l" defTabSz="2952110" rtl="0" eaLnBrk="1" latinLnBrk="1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224" algn="l" defTabSz="2952110" rtl="0" eaLnBrk="1" latinLnBrk="1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279" algn="l" defTabSz="2952110" rtl="0" eaLnBrk="1" latinLnBrk="1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337" algn="l" defTabSz="2952110" rtl="0" eaLnBrk="1" latinLnBrk="1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2392" algn="l" defTabSz="2952110" rtl="0" eaLnBrk="1" latinLnBrk="1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8447" algn="l" defTabSz="2952110" rtl="0" eaLnBrk="1" latinLnBrk="1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107800"/>
            <a:ext cx="30280509" cy="2138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직사각형 6"/>
          <p:cNvSpPr/>
          <p:nvPr/>
        </p:nvSpPr>
        <p:spPr>
          <a:xfrm>
            <a:off x="19028499" y="15949984"/>
            <a:ext cx="648000" cy="360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altLang="ko-KR" sz="2800" dirty="0" smtClean="0"/>
              <a:t>14</a:t>
            </a:r>
            <a:endParaRPr lang="ko-KR" altLang="en-US" sz="2800" dirty="0"/>
          </a:p>
        </p:txBody>
      </p:sp>
      <p:sp>
        <p:nvSpPr>
          <p:cNvPr id="61" name="직사각형 60"/>
          <p:cNvSpPr/>
          <p:nvPr/>
        </p:nvSpPr>
        <p:spPr>
          <a:xfrm>
            <a:off x="18236411" y="15949984"/>
            <a:ext cx="648000" cy="360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 smtClean="0"/>
              <a:t>15</a:t>
            </a:r>
            <a:endParaRPr lang="ko-KR" altLang="en-US" sz="2800" dirty="0"/>
          </a:p>
        </p:txBody>
      </p:sp>
      <p:sp>
        <p:nvSpPr>
          <p:cNvPr id="62" name="직사각형 61"/>
          <p:cNvSpPr/>
          <p:nvPr/>
        </p:nvSpPr>
        <p:spPr>
          <a:xfrm>
            <a:off x="17444323" y="15949984"/>
            <a:ext cx="648000" cy="360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 smtClean="0"/>
              <a:t>16</a:t>
            </a:r>
            <a:endParaRPr lang="ko-KR" altLang="en-US" sz="2800" dirty="0"/>
          </a:p>
        </p:txBody>
      </p:sp>
      <p:sp>
        <p:nvSpPr>
          <p:cNvPr id="63" name="직사각형 62"/>
          <p:cNvSpPr/>
          <p:nvPr/>
        </p:nvSpPr>
        <p:spPr>
          <a:xfrm>
            <a:off x="16652235" y="15949984"/>
            <a:ext cx="648000" cy="360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 smtClean="0"/>
              <a:t>17</a:t>
            </a:r>
            <a:endParaRPr lang="ko-KR" altLang="en-US" sz="2800" dirty="0"/>
          </a:p>
        </p:txBody>
      </p:sp>
      <p:sp>
        <p:nvSpPr>
          <p:cNvPr id="64" name="직사각형 63"/>
          <p:cNvSpPr/>
          <p:nvPr/>
        </p:nvSpPr>
        <p:spPr>
          <a:xfrm>
            <a:off x="12804870" y="15949984"/>
            <a:ext cx="648000" cy="36004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 smtClean="0"/>
              <a:t>22</a:t>
            </a:r>
            <a:endParaRPr lang="ko-KR" altLang="en-US" sz="2800" dirty="0"/>
          </a:p>
        </p:txBody>
      </p:sp>
      <p:sp>
        <p:nvSpPr>
          <p:cNvPr id="65" name="직사각형 64"/>
          <p:cNvSpPr/>
          <p:nvPr/>
        </p:nvSpPr>
        <p:spPr>
          <a:xfrm>
            <a:off x="12095077" y="15949984"/>
            <a:ext cx="648000" cy="36004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 smtClean="0"/>
              <a:t>23</a:t>
            </a:r>
            <a:endParaRPr lang="ko-KR" altLang="en-US" sz="2800" dirty="0"/>
          </a:p>
        </p:txBody>
      </p:sp>
      <p:sp>
        <p:nvSpPr>
          <p:cNvPr id="66" name="직사각형 65"/>
          <p:cNvSpPr/>
          <p:nvPr/>
        </p:nvSpPr>
        <p:spPr>
          <a:xfrm>
            <a:off x="11385284" y="15949984"/>
            <a:ext cx="648000" cy="36004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 smtClean="0"/>
              <a:t>24</a:t>
            </a:r>
            <a:endParaRPr lang="ko-KR" altLang="en-US" sz="2800" dirty="0"/>
          </a:p>
        </p:txBody>
      </p:sp>
      <p:sp>
        <p:nvSpPr>
          <p:cNvPr id="67" name="직사각형 66"/>
          <p:cNvSpPr/>
          <p:nvPr/>
        </p:nvSpPr>
        <p:spPr>
          <a:xfrm>
            <a:off x="10675491" y="15949984"/>
            <a:ext cx="648000" cy="36004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 smtClean="0"/>
              <a:t>25</a:t>
            </a:r>
            <a:endParaRPr lang="ko-KR" altLang="en-US" sz="2800" dirty="0"/>
          </a:p>
        </p:txBody>
      </p:sp>
      <p:sp>
        <p:nvSpPr>
          <p:cNvPr id="69" name="직사각형 68"/>
          <p:cNvSpPr/>
          <p:nvPr/>
        </p:nvSpPr>
        <p:spPr>
          <a:xfrm>
            <a:off x="15644043" y="15949984"/>
            <a:ext cx="648000" cy="36004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 smtClean="0"/>
              <a:t>18</a:t>
            </a:r>
            <a:endParaRPr lang="ko-KR" altLang="en-US" sz="2800" dirty="0"/>
          </a:p>
        </p:txBody>
      </p:sp>
      <p:sp>
        <p:nvSpPr>
          <p:cNvPr id="70" name="직사각형 69"/>
          <p:cNvSpPr/>
          <p:nvPr/>
        </p:nvSpPr>
        <p:spPr>
          <a:xfrm>
            <a:off x="14934249" y="15949984"/>
            <a:ext cx="648000" cy="36004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 smtClean="0"/>
              <a:t>19</a:t>
            </a:r>
            <a:endParaRPr lang="ko-KR" altLang="en-US" sz="2800" dirty="0"/>
          </a:p>
        </p:txBody>
      </p:sp>
      <p:sp>
        <p:nvSpPr>
          <p:cNvPr id="71" name="직사각형 70"/>
          <p:cNvSpPr/>
          <p:nvPr/>
        </p:nvSpPr>
        <p:spPr>
          <a:xfrm>
            <a:off x="14224456" y="15949984"/>
            <a:ext cx="648000" cy="36004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 smtClean="0"/>
              <a:t>20</a:t>
            </a:r>
            <a:endParaRPr lang="ko-KR" altLang="en-US" sz="2800" dirty="0"/>
          </a:p>
        </p:txBody>
      </p:sp>
      <p:sp>
        <p:nvSpPr>
          <p:cNvPr id="72" name="직사각형 71"/>
          <p:cNvSpPr/>
          <p:nvPr/>
        </p:nvSpPr>
        <p:spPr>
          <a:xfrm>
            <a:off x="13514663" y="15949984"/>
            <a:ext cx="648000" cy="36004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 smtClean="0"/>
              <a:t>21</a:t>
            </a:r>
            <a:endParaRPr lang="ko-KR" altLang="en-US" sz="2800" dirty="0"/>
          </a:p>
        </p:txBody>
      </p:sp>
      <p:sp>
        <p:nvSpPr>
          <p:cNvPr id="73" name="직사각형 72"/>
          <p:cNvSpPr/>
          <p:nvPr/>
        </p:nvSpPr>
        <p:spPr>
          <a:xfrm>
            <a:off x="9667451" y="15949984"/>
            <a:ext cx="648000" cy="360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 smtClean="0"/>
              <a:t>26</a:t>
            </a:r>
            <a:endParaRPr lang="ko-KR" altLang="en-US" sz="2800" dirty="0"/>
          </a:p>
        </p:txBody>
      </p:sp>
      <p:sp>
        <p:nvSpPr>
          <p:cNvPr id="74" name="직사각형 73"/>
          <p:cNvSpPr/>
          <p:nvPr/>
        </p:nvSpPr>
        <p:spPr>
          <a:xfrm>
            <a:off x="8875363" y="15949984"/>
            <a:ext cx="648000" cy="360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 smtClean="0"/>
              <a:t>31</a:t>
            </a:r>
            <a:endParaRPr lang="ko-KR" altLang="en-US" sz="2800" dirty="0"/>
          </a:p>
        </p:txBody>
      </p:sp>
      <p:sp>
        <p:nvSpPr>
          <p:cNvPr id="75" name="직사각형 74"/>
          <p:cNvSpPr/>
          <p:nvPr/>
        </p:nvSpPr>
        <p:spPr>
          <a:xfrm>
            <a:off x="8083275" y="15949984"/>
            <a:ext cx="648000" cy="360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 smtClean="0"/>
              <a:t>32</a:t>
            </a:r>
            <a:endParaRPr lang="ko-KR" altLang="en-US" sz="2800" dirty="0"/>
          </a:p>
        </p:txBody>
      </p:sp>
      <p:sp>
        <p:nvSpPr>
          <p:cNvPr id="76" name="직사각형 75"/>
          <p:cNvSpPr/>
          <p:nvPr/>
        </p:nvSpPr>
        <p:spPr>
          <a:xfrm>
            <a:off x="7291187" y="15949984"/>
            <a:ext cx="648000" cy="360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 smtClean="0"/>
              <a:t>33</a:t>
            </a:r>
            <a:endParaRPr lang="ko-KR" altLang="en-US" sz="2800" dirty="0"/>
          </a:p>
        </p:txBody>
      </p:sp>
      <p:sp>
        <p:nvSpPr>
          <p:cNvPr id="77" name="직사각형 76"/>
          <p:cNvSpPr/>
          <p:nvPr/>
        </p:nvSpPr>
        <p:spPr>
          <a:xfrm>
            <a:off x="11923762" y="14869864"/>
            <a:ext cx="648000" cy="36004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 smtClean="0"/>
              <a:t>29</a:t>
            </a:r>
            <a:endParaRPr lang="ko-KR" altLang="en-US" sz="2800" dirty="0"/>
          </a:p>
        </p:txBody>
      </p:sp>
      <p:sp>
        <p:nvSpPr>
          <p:cNvPr id="78" name="직사각형 77"/>
          <p:cNvSpPr/>
          <p:nvPr/>
        </p:nvSpPr>
        <p:spPr>
          <a:xfrm>
            <a:off x="11213969" y="14869864"/>
            <a:ext cx="648000" cy="36004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 smtClean="0"/>
              <a:t>30</a:t>
            </a:r>
            <a:endParaRPr lang="ko-KR" altLang="en-US" sz="2800" dirty="0"/>
          </a:p>
        </p:txBody>
      </p:sp>
      <p:sp>
        <p:nvSpPr>
          <p:cNvPr id="79" name="직사각형 78"/>
          <p:cNvSpPr/>
          <p:nvPr/>
        </p:nvSpPr>
        <p:spPr>
          <a:xfrm rot="16200000">
            <a:off x="19244459" y="9397240"/>
            <a:ext cx="648000" cy="360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altLang="ko-KR" sz="2800" dirty="0" smtClean="0"/>
              <a:t>9</a:t>
            </a:r>
            <a:endParaRPr lang="ko-KR" altLang="en-US" sz="2800" dirty="0"/>
          </a:p>
        </p:txBody>
      </p:sp>
      <p:sp>
        <p:nvSpPr>
          <p:cNvPr id="80" name="직사각형 79"/>
          <p:cNvSpPr/>
          <p:nvPr/>
        </p:nvSpPr>
        <p:spPr>
          <a:xfrm rot="16200000">
            <a:off x="19244459" y="10117320"/>
            <a:ext cx="648000" cy="360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ko-KR" altLang="en-US" sz="2800" dirty="0"/>
          </a:p>
        </p:txBody>
      </p:sp>
      <p:sp>
        <p:nvSpPr>
          <p:cNvPr id="81" name="직사각형 80"/>
          <p:cNvSpPr/>
          <p:nvPr/>
        </p:nvSpPr>
        <p:spPr>
          <a:xfrm rot="16200000">
            <a:off x="19244459" y="10837400"/>
            <a:ext cx="648000" cy="360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/>
          </a:p>
        </p:txBody>
      </p:sp>
      <p:sp>
        <p:nvSpPr>
          <p:cNvPr id="82" name="직사각형 81"/>
          <p:cNvSpPr/>
          <p:nvPr/>
        </p:nvSpPr>
        <p:spPr>
          <a:xfrm rot="16200000">
            <a:off x="16916180" y="8837218"/>
            <a:ext cx="648000" cy="360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altLang="ko-KR" sz="2800" dirty="0" smtClean="0"/>
              <a:t>6</a:t>
            </a:r>
            <a:endParaRPr lang="ko-KR" altLang="en-US" sz="2800" dirty="0"/>
          </a:p>
        </p:txBody>
      </p:sp>
      <p:sp>
        <p:nvSpPr>
          <p:cNvPr id="83" name="직사각형 82"/>
          <p:cNvSpPr/>
          <p:nvPr/>
        </p:nvSpPr>
        <p:spPr>
          <a:xfrm rot="16200000">
            <a:off x="16916180" y="9549277"/>
            <a:ext cx="648000" cy="360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altLang="ko-KR" sz="2800" dirty="0" smtClean="0"/>
              <a:t>7</a:t>
            </a:r>
            <a:endParaRPr lang="ko-KR" altLang="en-US" sz="2800" dirty="0"/>
          </a:p>
        </p:txBody>
      </p:sp>
      <p:sp>
        <p:nvSpPr>
          <p:cNvPr id="84" name="직사각형 83"/>
          <p:cNvSpPr/>
          <p:nvPr/>
        </p:nvSpPr>
        <p:spPr>
          <a:xfrm rot="16200000">
            <a:off x="16916180" y="10261336"/>
            <a:ext cx="648000" cy="360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altLang="ko-KR" sz="2800" dirty="0" smtClean="0"/>
              <a:t>8</a:t>
            </a:r>
            <a:endParaRPr lang="ko-KR" altLang="en-US" sz="2800" dirty="0"/>
          </a:p>
        </p:txBody>
      </p:sp>
      <p:sp>
        <p:nvSpPr>
          <p:cNvPr id="85" name="직사각형 84"/>
          <p:cNvSpPr/>
          <p:nvPr/>
        </p:nvSpPr>
        <p:spPr>
          <a:xfrm rot="16200000">
            <a:off x="16916180" y="8125159"/>
            <a:ext cx="648000" cy="360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altLang="ko-KR" sz="2800" dirty="0" smtClean="0"/>
              <a:t>5</a:t>
            </a:r>
            <a:endParaRPr lang="ko-KR" altLang="en-US" sz="2800" dirty="0"/>
          </a:p>
        </p:txBody>
      </p:sp>
      <p:sp>
        <p:nvSpPr>
          <p:cNvPr id="86" name="직사각형 85"/>
          <p:cNvSpPr/>
          <p:nvPr/>
        </p:nvSpPr>
        <p:spPr>
          <a:xfrm rot="16200000">
            <a:off x="19244499" y="12349640"/>
            <a:ext cx="648000" cy="360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/>
          </a:p>
        </p:txBody>
      </p:sp>
      <p:sp>
        <p:nvSpPr>
          <p:cNvPr id="87" name="직사각형 86"/>
          <p:cNvSpPr/>
          <p:nvPr/>
        </p:nvSpPr>
        <p:spPr>
          <a:xfrm rot="16200000">
            <a:off x="19244499" y="13069720"/>
            <a:ext cx="648000" cy="360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/>
          </a:p>
        </p:txBody>
      </p:sp>
      <p:sp>
        <p:nvSpPr>
          <p:cNvPr id="88" name="직사각형 87"/>
          <p:cNvSpPr/>
          <p:nvPr/>
        </p:nvSpPr>
        <p:spPr>
          <a:xfrm>
            <a:off x="18380419" y="7885088"/>
            <a:ext cx="648000" cy="360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 smtClean="0"/>
              <a:t>4</a:t>
            </a:r>
            <a:endParaRPr lang="ko-KR" altLang="en-US" sz="2800" dirty="0"/>
          </a:p>
        </p:txBody>
      </p:sp>
      <p:sp>
        <p:nvSpPr>
          <p:cNvPr id="90" name="직사각형 89"/>
          <p:cNvSpPr/>
          <p:nvPr/>
        </p:nvSpPr>
        <p:spPr>
          <a:xfrm>
            <a:off x="17372307" y="6012880"/>
            <a:ext cx="648000" cy="360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 smtClean="0"/>
              <a:t>1</a:t>
            </a:r>
            <a:endParaRPr lang="ko-KR" altLang="en-US" sz="2800" dirty="0"/>
          </a:p>
        </p:txBody>
      </p:sp>
      <p:sp>
        <p:nvSpPr>
          <p:cNvPr id="91" name="직사각형 90"/>
          <p:cNvSpPr/>
          <p:nvPr/>
        </p:nvSpPr>
        <p:spPr>
          <a:xfrm rot="16200000">
            <a:off x="17948315" y="6588928"/>
            <a:ext cx="648000" cy="360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altLang="ko-KR" sz="2800" dirty="0" smtClean="0"/>
              <a:t>2</a:t>
            </a:r>
            <a:endParaRPr lang="ko-KR" altLang="en-US" sz="2800" dirty="0"/>
          </a:p>
        </p:txBody>
      </p:sp>
      <p:sp>
        <p:nvSpPr>
          <p:cNvPr id="92" name="직사각형 91"/>
          <p:cNvSpPr/>
          <p:nvPr/>
        </p:nvSpPr>
        <p:spPr>
          <a:xfrm rot="16200000">
            <a:off x="17948315" y="7309008"/>
            <a:ext cx="648000" cy="360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altLang="ko-KR" sz="2800" dirty="0" smtClean="0"/>
              <a:t>3</a:t>
            </a:r>
            <a:endParaRPr lang="ko-KR" altLang="en-US" sz="2800" dirty="0"/>
          </a:p>
        </p:txBody>
      </p:sp>
      <p:sp>
        <p:nvSpPr>
          <p:cNvPr id="93" name="직사각형 92"/>
          <p:cNvSpPr/>
          <p:nvPr/>
        </p:nvSpPr>
        <p:spPr>
          <a:xfrm rot="16200000">
            <a:off x="17516251" y="11989544"/>
            <a:ext cx="504056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 dirty="0"/>
          </a:p>
        </p:txBody>
      </p:sp>
      <p:sp>
        <p:nvSpPr>
          <p:cNvPr id="94" name="TextBox 93"/>
          <p:cNvSpPr txBox="1"/>
          <p:nvPr/>
        </p:nvSpPr>
        <p:spPr>
          <a:xfrm>
            <a:off x="16560110" y="12925829"/>
            <a:ext cx="1980029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ko-KR" altLang="en-US" sz="2800" b="1" dirty="0" smtClean="0"/>
              <a:t>등록데스크</a:t>
            </a:r>
            <a:endParaRPr lang="ko-KR" altLang="en-US" sz="2800" b="1" dirty="0"/>
          </a:p>
        </p:txBody>
      </p:sp>
      <p:sp>
        <p:nvSpPr>
          <p:cNvPr id="95" name="TextBox 94"/>
          <p:cNvSpPr txBox="1"/>
          <p:nvPr/>
        </p:nvSpPr>
        <p:spPr>
          <a:xfrm>
            <a:off x="17044195" y="13849883"/>
            <a:ext cx="1388522" cy="95410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ko-KR" altLang="en-US" sz="2800" b="1" dirty="0" smtClean="0">
                <a:solidFill>
                  <a:srgbClr val="FF0000"/>
                </a:solidFill>
              </a:rPr>
              <a:t>프리뷰 </a:t>
            </a:r>
            <a:endParaRPr lang="en-US" altLang="ko-KR" sz="2800" b="1" dirty="0" smtClean="0">
              <a:solidFill>
                <a:srgbClr val="FF0000"/>
              </a:solidFill>
            </a:endParaRPr>
          </a:p>
          <a:p>
            <a:pPr algn="ctr"/>
            <a:r>
              <a:rPr lang="ko-KR" altLang="en-US" sz="2800" b="1" dirty="0" smtClean="0">
                <a:solidFill>
                  <a:srgbClr val="FF0000"/>
                </a:solidFill>
              </a:rPr>
              <a:t>룸</a:t>
            </a:r>
            <a:endParaRPr lang="ko-KR" altLang="en-US" sz="2800" b="1" dirty="0">
              <a:solidFill>
                <a:srgbClr val="FF0000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8011195" y="13429704"/>
            <a:ext cx="1008112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 smtClean="0">
                <a:solidFill>
                  <a:srgbClr val="FF0000"/>
                </a:solidFill>
              </a:rPr>
              <a:t>VIP</a:t>
            </a:r>
            <a:r>
              <a:rPr lang="ko-KR" altLang="en-US" sz="2800" b="1" dirty="0" smtClean="0">
                <a:solidFill>
                  <a:srgbClr val="FF0000"/>
                </a:solidFill>
              </a:rPr>
              <a:t> </a:t>
            </a:r>
            <a:endParaRPr lang="en-US" altLang="ko-KR" sz="2800" b="1" dirty="0" smtClean="0">
              <a:solidFill>
                <a:srgbClr val="FF0000"/>
              </a:solidFill>
            </a:endParaRPr>
          </a:p>
          <a:p>
            <a:pPr algn="ctr"/>
            <a:r>
              <a:rPr lang="ko-KR" altLang="en-US" sz="2800" b="1" dirty="0" smtClean="0">
                <a:solidFill>
                  <a:srgbClr val="FF0000"/>
                </a:solidFill>
              </a:rPr>
              <a:t>룸</a:t>
            </a:r>
            <a:endParaRPr lang="ko-KR" altLang="en-US" sz="2800" b="1" dirty="0">
              <a:solidFill>
                <a:srgbClr val="FF0000"/>
              </a:solidFill>
            </a:endParaRPr>
          </a:p>
        </p:txBody>
      </p:sp>
      <p:sp>
        <p:nvSpPr>
          <p:cNvPr id="98" name="직사각형 97"/>
          <p:cNvSpPr/>
          <p:nvPr/>
        </p:nvSpPr>
        <p:spPr>
          <a:xfrm>
            <a:off x="15633756" y="14869864"/>
            <a:ext cx="648000" cy="36004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 smtClean="0"/>
              <a:t>27</a:t>
            </a:r>
            <a:endParaRPr lang="ko-KR" altLang="en-US" sz="2800" dirty="0"/>
          </a:p>
        </p:txBody>
      </p:sp>
      <p:sp>
        <p:nvSpPr>
          <p:cNvPr id="99" name="직사각형 98"/>
          <p:cNvSpPr/>
          <p:nvPr/>
        </p:nvSpPr>
        <p:spPr>
          <a:xfrm>
            <a:off x="14923963" y="14869864"/>
            <a:ext cx="648000" cy="36004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 smtClean="0"/>
              <a:t>28</a:t>
            </a:r>
            <a:endParaRPr lang="ko-KR" alt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19270712" y="10034519"/>
            <a:ext cx="7097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>
                <a:solidFill>
                  <a:schemeClr val="bg1"/>
                </a:solidFill>
              </a:rPr>
              <a:t>10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9311880" y="10767149"/>
            <a:ext cx="7097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>
                <a:solidFill>
                  <a:schemeClr val="bg1"/>
                </a:solidFill>
              </a:rPr>
              <a:t>11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9269588" y="12279317"/>
            <a:ext cx="7097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>
                <a:solidFill>
                  <a:schemeClr val="bg1"/>
                </a:solidFill>
              </a:rPr>
              <a:t>12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9269588" y="12907393"/>
            <a:ext cx="7097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>
                <a:solidFill>
                  <a:schemeClr val="bg1"/>
                </a:solidFill>
              </a:rPr>
              <a:t>13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0947" y="3972941"/>
            <a:ext cx="4766338" cy="1264875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1404</TotalTime>
  <Words>39</Words>
  <Application>Microsoft Office PowerPoint</Application>
  <PresentationFormat>사용자 지정</PresentationFormat>
  <Paragraphs>39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후담2</dc:creator>
  <cp:lastModifiedBy>simonoh</cp:lastModifiedBy>
  <cp:revision>123</cp:revision>
  <cp:lastPrinted>2014-10-30T02:27:25Z</cp:lastPrinted>
  <dcterms:created xsi:type="dcterms:W3CDTF">2013-06-25T04:02:19Z</dcterms:created>
  <dcterms:modified xsi:type="dcterms:W3CDTF">2014-10-31T04:23:13Z</dcterms:modified>
</cp:coreProperties>
</file>